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9"/>
    <p:restoredTop sz="94665"/>
  </p:normalViewPr>
  <p:slideViewPr>
    <p:cSldViewPr snapToGrid="0" snapToObjects="1">
      <p:cViewPr>
        <p:scale>
          <a:sx n="110" d="100"/>
          <a:sy n="110" d="100"/>
        </p:scale>
        <p:origin x="51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581F2-C560-EC42-A032-10C7A507C46A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ABB9-DC25-7C42-980C-70669A37E67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04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57621"/>
            <a:ext cx="10820400" cy="155259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5602288"/>
            <a:ext cx="10820400" cy="655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7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22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NVAS NEGÓC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 rot="16200000">
            <a:off x="-1280315" y="3164678"/>
            <a:ext cx="5435596" cy="528639"/>
          </a:xfrm>
        </p:spPr>
        <p:txBody>
          <a:bodyPr anchor="t">
            <a:normAutofit/>
          </a:bodyPr>
          <a:lstStyle>
            <a:lvl1pPr algn="ctr"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pt-BR" dirty="0" smtClean="0"/>
              <a:t>[ Identificação do Negócio ]</a:t>
            </a:r>
            <a:endParaRPr lang="pt-BR" dirty="0"/>
          </a:p>
        </p:txBody>
      </p:sp>
      <p:sp>
        <p:nvSpPr>
          <p:cNvPr id="4" name="CaixaDeTexto 3"/>
          <p:cNvSpPr txBox="1"/>
          <p:nvPr userDrawn="1"/>
        </p:nvSpPr>
        <p:spPr>
          <a:xfrm rot="16200000">
            <a:off x="-2508251" y="3179116"/>
            <a:ext cx="681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CANVAS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NEGÓCIOS: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0757" r="1961" b="4456"/>
          <a:stretch/>
        </p:blipFill>
        <p:spPr bwMode="auto">
          <a:xfrm>
            <a:off x="1992637" y="152400"/>
            <a:ext cx="10161263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 PRO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2500134" y="81025"/>
            <a:ext cx="9599270" cy="6727409"/>
            <a:chOff x="2442259" y="46300"/>
            <a:chExt cx="9599270" cy="6727409"/>
          </a:xfrm>
        </p:grpSpPr>
        <p:sp>
          <p:nvSpPr>
            <p:cNvPr id="2" name="Retângulo 1"/>
            <p:cNvSpPr/>
            <p:nvPr userDrawn="1"/>
          </p:nvSpPr>
          <p:spPr>
            <a:xfrm>
              <a:off x="2442259" y="46300"/>
              <a:ext cx="9599270" cy="497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noFill/>
                </a:ln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t="3881" b="3461"/>
            <a:stretch/>
          </p:blipFill>
          <p:spPr bwMode="auto">
            <a:xfrm>
              <a:off x="2442259" y="95865"/>
              <a:ext cx="9599270" cy="6677844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 userDrawn="1"/>
        </p:nvSpPr>
        <p:spPr>
          <a:xfrm rot="16200000">
            <a:off x="-1280315" y="3164678"/>
            <a:ext cx="5435596" cy="52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[ Identificação do Projeto]</a:t>
            </a:r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 rot="16200000">
            <a:off x="-2508251" y="3179116"/>
            <a:ext cx="6819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CANVAS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PROJETO: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51001" y="169861"/>
            <a:ext cx="10317162" cy="52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1475" y="1371600"/>
            <a:ext cx="11444287" cy="515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92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 CANVAS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DE PROJETO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7435970" y="0"/>
            <a:ext cx="4646762" cy="292100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530600" y="0"/>
            <a:ext cx="3073400" cy="292100"/>
          </a:xfrm>
        </p:spPr>
        <p:txBody>
          <a:bodyPr>
            <a:normAutofit fontScale="62500" lnSpcReduction="20000"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8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Tema do Office</vt:lpstr>
      <vt:lpstr>MODELO CANVAS</vt:lpstr>
      <vt:lpstr>Apresentação do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Braga Jr</dc:creator>
  <cp:lastModifiedBy>Jorge Braga Jr</cp:lastModifiedBy>
  <cp:revision>13</cp:revision>
  <dcterms:created xsi:type="dcterms:W3CDTF">2017-12-06T13:49:47Z</dcterms:created>
  <dcterms:modified xsi:type="dcterms:W3CDTF">2017-12-06T15:41:51Z</dcterms:modified>
</cp:coreProperties>
</file>